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2"/>
    <p:sldId id="311" r:id="rId3"/>
    <p:sldId id="271" r:id="rId4"/>
    <p:sldId id="287" r:id="rId5"/>
    <p:sldId id="288" r:id="rId6"/>
    <p:sldId id="289" r:id="rId7"/>
    <p:sldId id="290" r:id="rId8"/>
    <p:sldId id="291" r:id="rId9"/>
    <p:sldId id="292" r:id="rId10"/>
    <p:sldId id="294" r:id="rId11"/>
    <p:sldId id="293" r:id="rId12"/>
    <p:sldId id="295" r:id="rId13"/>
    <p:sldId id="312" r:id="rId14"/>
    <p:sldId id="315" r:id="rId15"/>
    <p:sldId id="296" r:id="rId16"/>
    <p:sldId id="297" r:id="rId17"/>
    <p:sldId id="299" r:id="rId18"/>
    <p:sldId id="300" r:id="rId19"/>
    <p:sldId id="298" r:id="rId20"/>
    <p:sldId id="301" r:id="rId21"/>
    <p:sldId id="302" r:id="rId22"/>
    <p:sldId id="305" r:id="rId23"/>
    <p:sldId id="303" r:id="rId24"/>
    <p:sldId id="304" r:id="rId25"/>
    <p:sldId id="306" r:id="rId26"/>
    <p:sldId id="307" r:id="rId27"/>
    <p:sldId id="308" r:id="rId28"/>
    <p:sldId id="313" r:id="rId29"/>
    <p:sldId id="309" r:id="rId30"/>
    <p:sldId id="314" r:id="rId31"/>
  </p:sldIdLst>
  <p:sldSz cx="12192000" cy="6858000"/>
  <p:notesSz cx="6858000" cy="9144000"/>
  <p:embeddedFontLst>
    <p:embeddedFont>
      <p:font typeface="Microsoft YaHei" panose="020B0503020204020204" pitchFamily="34" charset="-122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Microsoft Sans Serif" panose="020B0604020202020204" pitchFamily="34" charset="0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(학생) 차유화 (디자인 및 인간공학부)" initials="(차(및인" lastIdx="1" clrIdx="0">
    <p:extLst>
      <p:ext uri="{19B8F6BF-5375-455C-9EA6-DF929625EA0E}">
        <p15:presenceInfo xmlns:p15="http://schemas.microsoft.com/office/powerpoint/2012/main" userId="(학생) 차유화 (디자인 및 인간공학부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820" autoAdjust="0"/>
  </p:normalViewPr>
  <p:slideViewPr>
    <p:cSldViewPr snapToGrid="0">
      <p:cViewPr varScale="1">
        <p:scale>
          <a:sx n="64" d="100"/>
          <a:sy n="64" d="100"/>
        </p:scale>
        <p:origin x="75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9BF2D-F970-4E8C-9740-92573356908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351CD-980F-4DF6-B445-800A23BEA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App Service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제공하는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엔터프라이즈 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몇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 및 확장 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완전히 관리되는 플랫폼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351CD-980F-4DF6-B445-800A23BEAB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18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App Service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제공하는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엔터프라이즈 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몇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 및 확장 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완전히 관리되는 플랫폼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351CD-980F-4DF6-B445-800A23BEAB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26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수행중에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정보들을 저장하는 스택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351CD-980F-4DF6-B445-800A23BEAB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4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71DBC-3EC4-4E71-9E3C-4369604B8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28CEC1-55AE-4701-9234-59D494F19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EEA8D-B4B9-43AE-831C-C2CA20D7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FD463-712F-42AE-98A2-F6FF9E1F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E606F-35A9-428A-AE51-BF805FAC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C8D6D-6C97-45B2-B73F-F1C18F5A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D79687-B058-4A98-99D2-5BD4068F0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6D94C-C762-41D0-B2F1-0C08A4BCD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FF14F4-F729-4CA3-B761-E29C5355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12C348-F806-4C97-BC8F-D8E12B22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4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830667-0A94-48E0-8FE3-4E9BCB1B8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9DC0A6-F7DF-4653-97E1-EE9F61642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37BABF-426E-4919-B912-7407F485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557AD-2E49-47D7-802F-77D9FA34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1F6E1-A9CB-48EE-B71F-F2ADCE35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90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73B84-0DE7-41BB-A9C7-EA328676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AD26C-6C46-4741-9A97-610196479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11879-DAB6-408E-8637-07DFA932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3D61F-F541-4F61-A099-A72DD841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BB34A-0A50-4FF4-9976-1E4729B5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1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B7681-AAA7-43AA-A37B-7035840C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553052-321D-4BCD-8636-0CBE52826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51CF8-8152-4C38-BBFB-5F1DCDAD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D39F5-9955-4712-9C10-75855CC4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C8D3D-A887-4B56-8C24-8B5AF02D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25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97410-F858-4E5B-AFAE-DF183483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AB034-31A6-4DD3-B749-5672A7835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24284C-011F-440C-9883-3F57A2B8F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7534CE-7315-4962-9929-0919CB67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DB40A5-17C0-4AEF-906E-6A7A8893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B46E06-FDB4-4956-A433-CAB45A05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5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14ADC-A1BD-4126-B644-3ED86810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91881-0E8D-4FB1-B5F9-7BFB054A2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C60801-9630-423A-99D6-D1A3BE803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F778C5-4DF8-466F-BAD8-D11EC0A45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7841F9-C2EB-4C64-A064-0858AECB7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E8852-036B-466D-B899-B6B8857C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01462B-205C-43AA-8153-0E8C1E8C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50675A-4AE4-49C4-86B3-FA0A734D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4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7A1F9-1CFD-4F84-A3C2-20AAC29E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69D30-CECB-4079-8D59-046393AE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E5490F-69A5-46D6-A669-31CB1742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38258-0461-4E26-8EDA-7648DE65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5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87BFC1-9549-4F6E-BE43-7769ADA77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078B65-74DC-4034-B1EB-23AFBF5A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BE89E0-A278-48BB-A5F7-A0F1922A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74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947FC-92E0-4A51-A62E-2554139B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24E71F-8447-4038-B603-7147A72D6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83E01C-99AC-4D06-833C-E9796852E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80DE82-2F10-4388-B9DB-A842F2A1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BFBB55-24B0-471A-BDC9-8CC18816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60688E-BE1F-4416-87D7-79B4F618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0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9BF77-0BA5-4283-ADB3-C11D3070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9D7310-5968-4E4F-97E0-E8B37F2C0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BB07AD-2ABB-42AF-BE18-B30FAF246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636BF-BA0E-4CD5-984C-47DF7F55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48582-8007-4E38-BB59-E5903E98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F558D7-A8AE-4012-AFA2-3C9D012F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2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32CD10-8BFD-4791-9044-6E45DE4E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B5817C-7CDD-40B5-A22A-2A04BF7A3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AB90ED-6252-4BB2-AAB5-E2EC52817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E8C9F-7391-4FE0-A15A-C187F72AE7D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0EB34-6F71-46AB-9763-55C4FB898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2D421-EA62-48D7-ABD7-ADDD5ECCC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1BD10-5169-49D7-81B5-4F46FC277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hcha.h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yhcha9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871E8-7B22-4FBB-9504-137A3910F50F}"/>
              </a:ext>
            </a:extLst>
          </p:cNvPr>
          <p:cNvSpPr txBox="1"/>
          <p:nvPr/>
        </p:nvSpPr>
        <p:spPr>
          <a:xfrm>
            <a:off x="3066699" y="2245500"/>
            <a:ext cx="605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ko-KR" altLang="en-US" sz="9600" b="1" dirty="0">
                <a:solidFill>
                  <a:srgbClr val="0078D4"/>
                </a:solidFill>
                <a:latin typeface="Microsoft YaHei" panose="020B0503020204020204" pitchFamily="34" charset="-122"/>
              </a:rPr>
              <a:t> </a:t>
            </a:r>
            <a:r>
              <a:rPr lang="en-US" altLang="ko-KR" sz="96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endParaRPr lang="ko-KR" altLang="en-US" sz="9600" b="1" dirty="0">
              <a:solidFill>
                <a:srgbClr val="0078D4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702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yhcha_000\AppData\Local\Temp\Temp1_Gmail.zip\wordpress4-1">
            <a:extLst>
              <a:ext uri="{FF2B5EF4-FFF2-40B4-BE49-F238E27FC236}">
                <a16:creationId xmlns:a16="http://schemas.microsoft.com/office/drawing/2014/main" id="{956EE1A8-DA48-43D1-97A6-C9257F13F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8020" r="4719" b="5221"/>
          <a:stretch/>
        </p:blipFill>
        <p:spPr bwMode="auto">
          <a:xfrm>
            <a:off x="876925" y="2075457"/>
            <a:ext cx="5291528" cy="3184903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07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13C6-1DCD-4263-8073-55DBDD60341E}"/>
              </a:ext>
            </a:extLst>
          </p:cNvPr>
          <p:cNvSpPr txBox="1"/>
          <p:nvPr/>
        </p:nvSpPr>
        <p:spPr>
          <a:xfrm>
            <a:off x="4792519" y="5605134"/>
            <a:ext cx="325884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한국어로 선택 후 </a:t>
            </a:r>
            <a:r>
              <a:rPr lang="en-US" altLang="ko-KR" dirty="0"/>
              <a:t>Create </a:t>
            </a:r>
            <a:r>
              <a:rPr lang="ko-KR" altLang="en-US" dirty="0"/>
              <a:t>클릭</a:t>
            </a:r>
          </a:p>
        </p:txBody>
      </p:sp>
      <p:pic>
        <p:nvPicPr>
          <p:cNvPr id="6" name="Picture 2" descr="C:\Users\yhcha_000\AppData\Local\Temp\Temp1_Gmail.zip\wordpress4-2">
            <a:extLst>
              <a:ext uri="{FF2B5EF4-FFF2-40B4-BE49-F238E27FC236}">
                <a16:creationId xmlns:a16="http://schemas.microsoft.com/office/drawing/2014/main" id="{2D2123B0-3017-4D0C-B690-8F3E9A4EB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t="7541" r="5699" b="4372"/>
          <a:stretch/>
        </p:blipFill>
        <p:spPr bwMode="auto">
          <a:xfrm>
            <a:off x="6528888" y="2075456"/>
            <a:ext cx="5219076" cy="3184904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A8D01B-3997-45E5-8A13-31B298F204BB}"/>
              </a:ext>
            </a:extLst>
          </p:cNvPr>
          <p:cNvSpPr/>
          <p:nvPr/>
        </p:nvSpPr>
        <p:spPr>
          <a:xfrm>
            <a:off x="8649325" y="3297835"/>
            <a:ext cx="1041816" cy="1311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F3FD29-C2E9-44EF-9284-4A714E264147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44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yhcha_000\AppData\Local\Temp\Temp1_Gmail.zip\wordpress4-3">
            <a:extLst>
              <a:ext uri="{FF2B5EF4-FFF2-40B4-BE49-F238E27FC236}">
                <a16:creationId xmlns:a16="http://schemas.microsoft.com/office/drawing/2014/main" id="{876D816F-E62F-4E06-8F07-001E80152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9079" r="9626" b="12556"/>
          <a:stretch/>
        </p:blipFill>
        <p:spPr bwMode="auto">
          <a:xfrm>
            <a:off x="2780676" y="1944056"/>
            <a:ext cx="7090347" cy="4172756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517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en-US" altLang="ko-KR" sz="20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13C6-1DCD-4263-8073-55DBDD60341E}"/>
              </a:ext>
            </a:extLst>
          </p:cNvPr>
          <p:cNvSpPr txBox="1"/>
          <p:nvPr/>
        </p:nvSpPr>
        <p:spPr>
          <a:xfrm>
            <a:off x="4518303" y="6185168"/>
            <a:ext cx="361509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사이트 제목</a:t>
            </a:r>
            <a:r>
              <a:rPr lang="en-US" altLang="ko-KR" dirty="0"/>
              <a:t>, </a:t>
            </a:r>
            <a:r>
              <a:rPr lang="ko-KR" altLang="en-US" dirty="0"/>
              <a:t>사용자명</a:t>
            </a:r>
            <a:r>
              <a:rPr lang="en-US" altLang="ko-KR" dirty="0"/>
              <a:t>, </a:t>
            </a:r>
            <a:r>
              <a:rPr lang="ko-KR" altLang="en-US" dirty="0"/>
              <a:t>암호 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632E4-D39B-4E58-8E68-7747E8BDD690}"/>
              </a:ext>
            </a:extLst>
          </p:cNvPr>
          <p:cNvSpPr/>
          <p:nvPr/>
        </p:nvSpPr>
        <p:spPr>
          <a:xfrm>
            <a:off x="4618194" y="3718384"/>
            <a:ext cx="3154206" cy="11467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691723F-6E20-4EAB-A468-F79FA9F4C8F0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96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07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 descr="C:\Users\yhcha_000\AppData\Local\Temp\Temp1_Gmail.zip\wordpress5">
            <a:extLst>
              <a:ext uri="{FF2B5EF4-FFF2-40B4-BE49-F238E27FC236}">
                <a16:creationId xmlns:a16="http://schemas.microsoft.com/office/drawing/2014/main" id="{0A384CFE-475A-490F-AA50-C98FE23B9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3" r="1184" b="5028"/>
          <a:stretch/>
        </p:blipFill>
        <p:spPr bwMode="auto">
          <a:xfrm>
            <a:off x="2948448" y="2115585"/>
            <a:ext cx="6295104" cy="4120061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A8BA6DE-3D31-4152-8312-CAB9CC5DE34A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64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07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230A0D-6F94-43FD-9387-0985AF74503E}"/>
              </a:ext>
            </a:extLst>
          </p:cNvPr>
          <p:cNvGrpSpPr/>
          <p:nvPr/>
        </p:nvGrpSpPr>
        <p:grpSpPr>
          <a:xfrm>
            <a:off x="2186898" y="1996056"/>
            <a:ext cx="5132907" cy="3332947"/>
            <a:chOff x="2639493" y="1793689"/>
            <a:chExt cx="7771176" cy="4279551"/>
          </a:xfrm>
        </p:grpSpPr>
        <p:pic>
          <p:nvPicPr>
            <p:cNvPr id="6" name="Picture 2" descr="C:\Users\yhcha_000\AppData\Local\Temp\Temp1_Gmail.zip\wordpress5">
              <a:extLst>
                <a:ext uri="{FF2B5EF4-FFF2-40B4-BE49-F238E27FC236}">
                  <a16:creationId xmlns:a16="http://schemas.microsoft.com/office/drawing/2014/main" id="{0A384CFE-475A-490F-AA50-C98FE23B99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3" r="1184" b="5028"/>
            <a:stretch/>
          </p:blipFill>
          <p:spPr bwMode="auto">
            <a:xfrm>
              <a:off x="2700728" y="1793689"/>
              <a:ext cx="7709941" cy="4279551"/>
            </a:xfrm>
            <a:prstGeom prst="rect">
              <a:avLst/>
            </a:prstGeom>
            <a:noFill/>
            <a:ln>
              <a:solidFill>
                <a:srgbClr val="0078D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8ED31E-F736-4F9A-8766-53F368C4E6F9}"/>
                </a:ext>
              </a:extLst>
            </p:cNvPr>
            <p:cNvSpPr/>
            <p:nvPr/>
          </p:nvSpPr>
          <p:spPr>
            <a:xfrm>
              <a:off x="2639493" y="3159176"/>
              <a:ext cx="823235" cy="19862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A8BA6DE-3D31-4152-8312-CAB9CC5DE34A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64437BF-1C45-43EB-B63E-1AB77DB1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1" r="7198" b="6780"/>
          <a:stretch/>
        </p:blipFill>
        <p:spPr>
          <a:xfrm>
            <a:off x="4032600" y="2957224"/>
            <a:ext cx="6179023" cy="3116016"/>
          </a:xfrm>
          <a:prstGeom prst="rect">
            <a:avLst/>
          </a:prstGeom>
          <a:ln>
            <a:solidFill>
              <a:srgbClr val="0078D4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80BE67-79A3-46C9-B64C-F246CDDFDFBB}"/>
              </a:ext>
            </a:extLst>
          </p:cNvPr>
          <p:cNvSpPr/>
          <p:nvPr/>
        </p:nvSpPr>
        <p:spPr>
          <a:xfrm>
            <a:off x="7531733" y="4992896"/>
            <a:ext cx="315373" cy="16479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93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07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A8BA6DE-3D31-4152-8312-CAB9CC5DE34A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9DD89AA-2838-4525-AC12-98347701D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35" r="4237" b="5098"/>
          <a:stretch/>
        </p:blipFill>
        <p:spPr>
          <a:xfrm>
            <a:off x="2533683" y="2306709"/>
            <a:ext cx="7375305" cy="3637565"/>
          </a:xfrm>
          <a:prstGeom prst="rect">
            <a:avLst/>
          </a:prstGeom>
          <a:ln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265494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267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사이트</a:t>
            </a:r>
            <a:r>
              <a:rPr lang="en-US" altLang="ko-KR" sz="20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230A0D-6F94-43FD-9387-0985AF74503E}"/>
              </a:ext>
            </a:extLst>
          </p:cNvPr>
          <p:cNvGrpSpPr/>
          <p:nvPr/>
        </p:nvGrpSpPr>
        <p:grpSpPr>
          <a:xfrm>
            <a:off x="808230" y="1996056"/>
            <a:ext cx="5172845" cy="3332947"/>
            <a:chOff x="2579027" y="1793689"/>
            <a:chExt cx="7831642" cy="4279551"/>
          </a:xfrm>
        </p:grpSpPr>
        <p:pic>
          <p:nvPicPr>
            <p:cNvPr id="6" name="Picture 2" descr="C:\Users\yhcha_000\AppData\Local\Temp\Temp1_Gmail.zip\wordpress5">
              <a:extLst>
                <a:ext uri="{FF2B5EF4-FFF2-40B4-BE49-F238E27FC236}">
                  <a16:creationId xmlns:a16="http://schemas.microsoft.com/office/drawing/2014/main" id="{0A384CFE-475A-490F-AA50-C98FE23B99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3" r="1184" b="5028"/>
            <a:stretch/>
          </p:blipFill>
          <p:spPr bwMode="auto">
            <a:xfrm>
              <a:off x="2700728" y="1793689"/>
              <a:ext cx="7709941" cy="4279551"/>
            </a:xfrm>
            <a:prstGeom prst="rect">
              <a:avLst/>
            </a:prstGeom>
            <a:noFill/>
            <a:ln>
              <a:solidFill>
                <a:srgbClr val="0078D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8ED31E-F736-4F9A-8766-53F368C4E6F9}"/>
                </a:ext>
              </a:extLst>
            </p:cNvPr>
            <p:cNvSpPr/>
            <p:nvPr/>
          </p:nvSpPr>
          <p:spPr>
            <a:xfrm>
              <a:off x="2579027" y="2493190"/>
              <a:ext cx="823236" cy="19862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 descr="C:\Users\yhcha_000\AppData\Local\Temp\Temp1_Gmail.zip\wordpress7">
            <a:extLst>
              <a:ext uri="{FF2B5EF4-FFF2-40B4-BE49-F238E27FC236}">
                <a16:creationId xmlns:a16="http://schemas.microsoft.com/office/drawing/2014/main" id="{7BAF04F4-1CA3-4814-8819-55CA51DB2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4" r="-849" b="4700"/>
          <a:stretch/>
        </p:blipFill>
        <p:spPr bwMode="auto">
          <a:xfrm>
            <a:off x="2166776" y="2507869"/>
            <a:ext cx="5585019" cy="3052723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CEBB8-1F9C-4F7F-B11E-2D3B5C4C965F}"/>
              </a:ext>
            </a:extLst>
          </p:cNvPr>
          <p:cNvSpPr/>
          <p:nvPr/>
        </p:nvSpPr>
        <p:spPr>
          <a:xfrm>
            <a:off x="2817363" y="2865345"/>
            <a:ext cx="338067" cy="15489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yhcha_000\AppData\Local\Temp\Temp1_Gmail.zip\wordpress7-1">
            <a:extLst>
              <a:ext uri="{FF2B5EF4-FFF2-40B4-BE49-F238E27FC236}">
                <a16:creationId xmlns:a16="http://schemas.microsoft.com/office/drawing/2014/main" id="{DAD3FD60-7FE0-4993-AC48-33FC215B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5" r="1115" b="5136"/>
          <a:stretch/>
        </p:blipFill>
        <p:spPr bwMode="auto">
          <a:xfrm>
            <a:off x="3747213" y="2865345"/>
            <a:ext cx="5768898" cy="3207895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yhcha_000\AppData\Local\Temp\Temp1_Gmail.zip\wordpress7-2">
            <a:extLst>
              <a:ext uri="{FF2B5EF4-FFF2-40B4-BE49-F238E27FC236}">
                <a16:creationId xmlns:a16="http://schemas.microsoft.com/office/drawing/2014/main" id="{2F703E54-B8CB-4999-93CB-7A4005572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1" r="22" b="4372"/>
          <a:stretch/>
        </p:blipFill>
        <p:spPr bwMode="auto">
          <a:xfrm>
            <a:off x="5781205" y="2227645"/>
            <a:ext cx="6037529" cy="3332947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BCC918-AD08-4953-83C7-E9D4F22143AD}"/>
              </a:ext>
            </a:extLst>
          </p:cNvPr>
          <p:cNvSpPr/>
          <p:nvPr/>
        </p:nvSpPr>
        <p:spPr>
          <a:xfrm>
            <a:off x="11221848" y="2345135"/>
            <a:ext cx="338067" cy="15489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FC132C-F945-4C93-9C80-367D7B2BF67F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4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267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</a:t>
            </a:r>
            <a:r>
              <a:rPr lang="en-US" altLang="ko-KR" sz="20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" name="Picture 2" descr="C:\Users\yhcha_000\AppData\Local\Temp\Temp1_Gmail.zip\wordpress7-3">
            <a:extLst>
              <a:ext uri="{FF2B5EF4-FFF2-40B4-BE49-F238E27FC236}">
                <a16:creationId xmlns:a16="http://schemas.microsoft.com/office/drawing/2014/main" id="{C476F379-BFA6-4B70-B8B7-3B7F15E8D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 r="1319" b="4809"/>
          <a:stretch/>
        </p:blipFill>
        <p:spPr bwMode="auto">
          <a:xfrm>
            <a:off x="2520846" y="1956217"/>
            <a:ext cx="7560039" cy="4196920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D9C4D11-FD00-4AD0-8A88-94BD2E1AD511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1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73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Web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B38236-7054-48B7-8ECF-24B29009D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0" r="16712" b="39053"/>
          <a:stretch/>
        </p:blipFill>
        <p:spPr bwMode="auto">
          <a:xfrm>
            <a:off x="2488467" y="1895262"/>
            <a:ext cx="7215065" cy="4177976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2AF3F0-AD35-409A-8D15-2DA3A73A6599}"/>
              </a:ext>
            </a:extLst>
          </p:cNvPr>
          <p:cNvSpPr/>
          <p:nvPr/>
        </p:nvSpPr>
        <p:spPr>
          <a:xfrm>
            <a:off x="2518447" y="2463345"/>
            <a:ext cx="730977" cy="75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13C6-1DCD-4263-8073-55DBDD60341E}"/>
              </a:ext>
            </a:extLst>
          </p:cNvPr>
          <p:cNvSpPr txBox="1"/>
          <p:nvPr/>
        </p:nvSpPr>
        <p:spPr>
          <a:xfrm>
            <a:off x="3464990" y="6203542"/>
            <a:ext cx="526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Azure Portal</a:t>
            </a:r>
            <a:r>
              <a:rPr lang="ko-KR" altLang="en-US" dirty="0"/>
              <a:t>에 들어가서 </a:t>
            </a:r>
            <a:r>
              <a:rPr lang="en-US" altLang="ko-KR" dirty="0"/>
              <a:t>‘Create a resource’ </a:t>
            </a:r>
            <a:r>
              <a:rPr lang="ko-KR" altLang="en-US" dirty="0"/>
              <a:t>선택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D3DABB-1D6F-4F9A-8C38-DE1F6038CD01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9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13C6-1DCD-4263-8073-55DBDD60341E}"/>
              </a:ext>
            </a:extLst>
          </p:cNvPr>
          <p:cNvSpPr txBox="1"/>
          <p:nvPr/>
        </p:nvSpPr>
        <p:spPr>
          <a:xfrm>
            <a:off x="7490784" y="3347559"/>
            <a:ext cx="313823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Web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있는 </a:t>
            </a:r>
            <a:r>
              <a:rPr lang="en-US" altLang="ko-KR" dirty="0"/>
              <a:t>Word App </a:t>
            </a:r>
            <a:r>
              <a:rPr lang="ko-KR" altLang="en-US" dirty="0"/>
              <a:t>선택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CA4618-8D29-476B-BBC4-75F93A15D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5" r="57172" b="18974"/>
          <a:stretch/>
        </p:blipFill>
        <p:spPr>
          <a:xfrm>
            <a:off x="2119446" y="1939853"/>
            <a:ext cx="5221576" cy="4657970"/>
          </a:xfrm>
          <a:prstGeom prst="rect">
            <a:avLst/>
          </a:prstGeom>
          <a:ln>
            <a:solidFill>
              <a:srgbClr val="0078D4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174D61-C0F5-4B04-843B-4E032E757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78" t="61044" r="67943" b="14456"/>
          <a:stretch/>
        </p:blipFill>
        <p:spPr>
          <a:xfrm>
            <a:off x="6328178" y="5091672"/>
            <a:ext cx="907348" cy="8518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5D7F07-D58C-41DB-A35F-A956A5C68769}"/>
              </a:ext>
            </a:extLst>
          </p:cNvPr>
          <p:cNvSpPr/>
          <p:nvPr/>
        </p:nvSpPr>
        <p:spPr>
          <a:xfrm>
            <a:off x="3074398" y="2835652"/>
            <a:ext cx="1082002" cy="102381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B6CB2-FD3E-4CCB-A50F-F7725E635CF2}"/>
              </a:ext>
            </a:extLst>
          </p:cNvPr>
          <p:cNvSpPr txBox="1"/>
          <p:nvPr/>
        </p:nvSpPr>
        <p:spPr>
          <a:xfrm>
            <a:off x="1750308" y="784760"/>
            <a:ext cx="5373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Web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030AF5-0D41-40CF-8FE9-83630C853AFC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68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CDEF0DC-8D87-4881-8D51-E2E9961BD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512" b="41936"/>
          <a:stretch/>
        </p:blipFill>
        <p:spPr bwMode="auto">
          <a:xfrm>
            <a:off x="2651853" y="2137081"/>
            <a:ext cx="6743160" cy="3678025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D1E95DD-440C-4767-938B-572A1FFE9897}"/>
              </a:ext>
            </a:extLst>
          </p:cNvPr>
          <p:cNvSpPr/>
          <p:nvPr/>
        </p:nvSpPr>
        <p:spPr>
          <a:xfrm>
            <a:off x="3469827" y="3286197"/>
            <a:ext cx="620677" cy="2141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C66CE6-17EC-45E1-A9E9-14A08DE8F8B9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C0D36D-632B-4E6D-9226-4C098ED7CA13}"/>
              </a:ext>
            </a:extLst>
          </p:cNvPr>
          <p:cNvSpPr txBox="1"/>
          <p:nvPr/>
        </p:nvSpPr>
        <p:spPr>
          <a:xfrm>
            <a:off x="5341276" y="6030994"/>
            <a:ext cx="139775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Create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73397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Sans Serif" panose="020B0604020202020204" pitchFamily="34" charset="0"/>
              </a:rPr>
              <a:t>00</a:t>
            </a:r>
            <a:endParaRPr lang="ko-KR" altLang="en-US" sz="4000" b="1" dirty="0">
              <a:solidFill>
                <a:srgbClr val="0078D4"/>
              </a:solidFill>
              <a:latin typeface="Microsoft YaHei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886353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78D4"/>
                </a:solidFill>
                <a:latin typeface="Microsoft YaHei" panose="020B0503020204020204" pitchFamily="34" charset="-122"/>
                <a:cs typeface="Microsoft Sans Serif" panose="020B0604020202020204" pitchFamily="34" charset="0"/>
              </a:rPr>
              <a:t>발표자 소개</a:t>
            </a:r>
            <a:endParaRPr lang="ko-KR" altLang="en-US" sz="2000" b="1" dirty="0">
              <a:solidFill>
                <a:srgbClr val="0078D4"/>
              </a:solidFill>
              <a:latin typeface="Microsoft YaHei" panose="020B0503020204020204" pitchFamily="34" charset="-122"/>
              <a:cs typeface="Microsoft Sans Serif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361468-1838-425D-A0AE-9327E3D93EB2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7046DB-9B44-4853-B9FA-4F4FC63ADDEA}"/>
              </a:ext>
            </a:extLst>
          </p:cNvPr>
          <p:cNvSpPr txBox="1"/>
          <p:nvPr/>
        </p:nvSpPr>
        <p:spPr>
          <a:xfrm>
            <a:off x="516490" y="1951299"/>
            <a:ext cx="9319795" cy="3883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Presenter</a:t>
            </a:r>
            <a:r>
              <a:rPr lang="en-US" altLang="ko-KR" sz="32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: </a:t>
            </a:r>
            <a:r>
              <a:rPr lang="ko-KR" altLang="en-US" sz="3200" dirty="0">
                <a:solidFill>
                  <a:srgbClr val="0078D4"/>
                </a:solidFill>
                <a:latin typeface="Microsoft YaHei" panose="020B0503020204020204" pitchFamily="34" charset="-122"/>
              </a:rPr>
              <a:t>차유화</a:t>
            </a:r>
            <a:endParaRPr lang="en-US" altLang="ko-KR" sz="3200" dirty="0">
              <a:solidFill>
                <a:srgbClr val="0078D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Phone</a:t>
            </a:r>
            <a:r>
              <a:rPr lang="ko-KR" altLang="en-US" sz="3200" b="1" dirty="0">
                <a:solidFill>
                  <a:srgbClr val="0078D4"/>
                </a:solidFill>
                <a:latin typeface="Microsoft YaHei" panose="020B0503020204020204" pitchFamily="34" charset="-122"/>
              </a:rPr>
              <a:t> </a:t>
            </a:r>
            <a:r>
              <a:rPr lang="en-US" altLang="ko-KR" sz="32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number </a:t>
            </a:r>
            <a:r>
              <a:rPr lang="en-US" altLang="ko-KR" sz="32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010-5506-8384</a:t>
            </a:r>
          </a:p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Email Address </a:t>
            </a:r>
            <a:r>
              <a:rPr lang="en-US" altLang="ko-KR" sz="32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ko-KR" sz="32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yhcha.h@gmail.com</a:t>
            </a:r>
            <a:endParaRPr lang="en-US" altLang="ko-KR" sz="3200" dirty="0">
              <a:solidFill>
                <a:srgbClr val="0078D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 Address </a:t>
            </a:r>
            <a:r>
              <a:rPr lang="en-US" altLang="ko-KR" sz="32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ko-KR" sz="32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https://github.com/yhcha96</a:t>
            </a:r>
            <a:endParaRPr lang="ko-KR" altLang="en-US" sz="3200" dirty="0">
              <a:solidFill>
                <a:srgbClr val="0078D4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793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EF92212-FF4E-401D-8FAC-518205BB0A1A}"/>
              </a:ext>
            </a:extLst>
          </p:cNvPr>
          <p:cNvGrpSpPr/>
          <p:nvPr/>
        </p:nvGrpSpPr>
        <p:grpSpPr>
          <a:xfrm>
            <a:off x="1834777" y="2053417"/>
            <a:ext cx="3561976" cy="4229375"/>
            <a:chOff x="1834777" y="2053417"/>
            <a:chExt cx="3561976" cy="42293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5040196-D795-41A9-9DC4-DC252E721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865" r="70783" b="23465"/>
            <a:stretch/>
          </p:blipFill>
          <p:spPr>
            <a:xfrm>
              <a:off x="1834778" y="2053417"/>
              <a:ext cx="3561975" cy="4229375"/>
            </a:xfrm>
            <a:prstGeom prst="rect">
              <a:avLst/>
            </a:prstGeom>
            <a:ln>
              <a:solidFill>
                <a:srgbClr val="0078D4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26AE0C-8696-4AD8-951B-56F20272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645" r="70784" b="7213"/>
            <a:stretch/>
          </p:blipFill>
          <p:spPr>
            <a:xfrm>
              <a:off x="1834777" y="5930189"/>
              <a:ext cx="3561974" cy="35260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9FB648E-ADF7-4A06-8447-41D86A63BC63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F350-1254-4C82-AD2D-CF36EFB96F75}"/>
              </a:ext>
            </a:extLst>
          </p:cNvPr>
          <p:cNvSpPr txBox="1"/>
          <p:nvPr/>
        </p:nvSpPr>
        <p:spPr>
          <a:xfrm>
            <a:off x="5868894" y="3298319"/>
            <a:ext cx="371537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Resource Group </a:t>
            </a:r>
            <a:r>
              <a:rPr lang="ko-KR" altLang="en-US" dirty="0"/>
              <a:t>선택 또는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Instance Details </a:t>
            </a:r>
            <a:r>
              <a:rPr lang="ko-KR" altLang="en-US" dirty="0"/>
              <a:t>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309D22-F6AC-465B-9B8E-D9D911CF6094}"/>
              </a:ext>
            </a:extLst>
          </p:cNvPr>
          <p:cNvSpPr/>
          <p:nvPr/>
        </p:nvSpPr>
        <p:spPr>
          <a:xfrm>
            <a:off x="1867153" y="3207729"/>
            <a:ext cx="3505696" cy="18857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2611FF-2370-480A-BBE7-06C1C6554A66}"/>
              </a:ext>
            </a:extLst>
          </p:cNvPr>
          <p:cNvSpPr/>
          <p:nvPr/>
        </p:nvSpPr>
        <p:spPr>
          <a:xfrm flipV="1">
            <a:off x="1932889" y="6031609"/>
            <a:ext cx="639483" cy="17331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1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50FCF2-6927-40B1-8F6B-BA76D1BC0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8" b="14696"/>
          <a:stretch/>
        </p:blipFill>
        <p:spPr bwMode="auto">
          <a:xfrm>
            <a:off x="2573220" y="2085703"/>
            <a:ext cx="6892684" cy="3783192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AB11C2-E916-4FE3-9316-9949DE569E76}"/>
              </a:ext>
            </a:extLst>
          </p:cNvPr>
          <p:cNvSpPr/>
          <p:nvPr/>
        </p:nvSpPr>
        <p:spPr>
          <a:xfrm>
            <a:off x="6606492" y="2877494"/>
            <a:ext cx="1963767" cy="1286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647822-FD69-46B6-B991-8DB81593416A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013FC9-D4A0-49DB-9A1D-3B8D7505E526}"/>
              </a:ext>
            </a:extLst>
          </p:cNvPr>
          <p:cNvSpPr txBox="1"/>
          <p:nvPr/>
        </p:nvSpPr>
        <p:spPr>
          <a:xfrm>
            <a:off x="3819836" y="5953304"/>
            <a:ext cx="369524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URL</a:t>
            </a:r>
            <a:r>
              <a:rPr lang="ko-KR" altLang="en-US" dirty="0"/>
              <a:t> 복사해서 웹 브라우저에 접속</a:t>
            </a:r>
          </a:p>
        </p:txBody>
      </p:sp>
    </p:spTree>
    <p:extLst>
      <p:ext uri="{BB962C8B-B14F-4D97-AF65-F5344CB8AC3E}">
        <p14:creationId xmlns:p14="http://schemas.microsoft.com/office/powerpoint/2010/main" val="35272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DEFCEDBF-AE55-4181-BA1F-596B29D6C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" b="4064"/>
          <a:stretch/>
        </p:blipFill>
        <p:spPr bwMode="auto">
          <a:xfrm>
            <a:off x="2636317" y="2124834"/>
            <a:ext cx="6919366" cy="4211371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ED49C9-BB4D-4728-B731-1DAE80DE508C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0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763AE76-29F3-408F-8799-B5D3D3215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1" b="13710"/>
          <a:stretch/>
        </p:blipFill>
        <p:spPr bwMode="auto">
          <a:xfrm>
            <a:off x="2449929" y="2077319"/>
            <a:ext cx="7214024" cy="3953675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20C06C-7B27-4BA1-9471-7855B63A0F02}"/>
              </a:ext>
            </a:extLst>
          </p:cNvPr>
          <p:cNvSpPr/>
          <p:nvPr/>
        </p:nvSpPr>
        <p:spPr>
          <a:xfrm>
            <a:off x="2449929" y="4583953"/>
            <a:ext cx="1111772" cy="1733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0D40872-0FF0-4156-AB58-8421A4903377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4E4CC-8596-43D6-8392-E67C8B0E7949}"/>
              </a:ext>
            </a:extLst>
          </p:cNvPr>
          <p:cNvSpPr txBox="1"/>
          <p:nvPr/>
        </p:nvSpPr>
        <p:spPr>
          <a:xfrm>
            <a:off x="4421558" y="6016465"/>
            <a:ext cx="360868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App Service Editor(Preview)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98183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2B5126-905E-4B5A-8F07-F950B10AA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7" r="2535" b="17517"/>
          <a:stretch/>
        </p:blipFill>
        <p:spPr bwMode="auto">
          <a:xfrm>
            <a:off x="3573905" y="1962254"/>
            <a:ext cx="4966471" cy="4062025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4F1160D-A897-46E6-AAC3-456DC6CE22B9}"/>
              </a:ext>
            </a:extLst>
          </p:cNvPr>
          <p:cNvSpPr/>
          <p:nvPr/>
        </p:nvSpPr>
        <p:spPr>
          <a:xfrm>
            <a:off x="4807574" y="3044834"/>
            <a:ext cx="445744" cy="2840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14AC60-9FB1-4299-8CFD-222490D23066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A51835-4AF3-4632-BB8A-BE33036CCE97}"/>
              </a:ext>
            </a:extLst>
          </p:cNvPr>
          <p:cNvSpPr txBox="1"/>
          <p:nvPr/>
        </p:nvSpPr>
        <p:spPr>
          <a:xfrm>
            <a:off x="5582077" y="6024279"/>
            <a:ext cx="102784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Go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10641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197C685-A0D5-497B-96A6-D31E75A86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" t="8320" r="29997" b="39320"/>
          <a:stretch/>
        </p:blipFill>
        <p:spPr bwMode="auto">
          <a:xfrm>
            <a:off x="2366680" y="2077319"/>
            <a:ext cx="7554261" cy="3564470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ADBF9C-347D-4713-968B-B885B1C009B8}"/>
              </a:ext>
            </a:extLst>
          </p:cNvPr>
          <p:cNvSpPr/>
          <p:nvPr/>
        </p:nvSpPr>
        <p:spPr>
          <a:xfrm>
            <a:off x="2656045" y="2757964"/>
            <a:ext cx="1002485" cy="2003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DD876E3-5CDB-447E-9A04-AE6D08A5A8A0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95EA13-C805-4F6D-B9A1-E6E636AE0D10}"/>
              </a:ext>
            </a:extLst>
          </p:cNvPr>
          <p:cNvSpPr txBox="1"/>
          <p:nvPr/>
        </p:nvSpPr>
        <p:spPr>
          <a:xfrm>
            <a:off x="4893692" y="5912178"/>
            <a:ext cx="250023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hostingstart.html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93151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E3C516-996A-45E8-90AC-5C9F87937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2" r="1139" b="3806"/>
          <a:stretch/>
        </p:blipFill>
        <p:spPr bwMode="auto">
          <a:xfrm>
            <a:off x="2215635" y="2073098"/>
            <a:ext cx="7607854" cy="4257130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34E662-B2E2-4BEC-9292-E8890752E37D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92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C3FCDD-EC8C-4A88-8F7D-E697852C5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39" r="21775" b="6530"/>
          <a:stretch/>
        </p:blipFill>
        <p:spPr>
          <a:xfrm>
            <a:off x="3103959" y="2040199"/>
            <a:ext cx="5984082" cy="3643426"/>
          </a:xfrm>
          <a:prstGeom prst="rect">
            <a:avLst/>
          </a:prstGeom>
          <a:ln>
            <a:solidFill>
              <a:srgbClr val="0078D4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2DAB34-4966-4AC0-8664-815CAC77DE1B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FA3394-C721-4C06-ACAB-901E5095DCAC}"/>
              </a:ext>
            </a:extLst>
          </p:cNvPr>
          <p:cNvSpPr txBox="1"/>
          <p:nvPr/>
        </p:nvSpPr>
        <p:spPr>
          <a:xfrm>
            <a:off x="4535020" y="6073240"/>
            <a:ext cx="296908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페이지의 </a:t>
            </a:r>
            <a:r>
              <a:rPr lang="ko-KR" altLang="en-US"/>
              <a:t>소스코드 복사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84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821B960-BB03-4AA0-88E9-7B53143E5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 r="2245" b="19541"/>
          <a:stretch/>
        </p:blipFill>
        <p:spPr bwMode="auto">
          <a:xfrm>
            <a:off x="2487761" y="2148017"/>
            <a:ext cx="7194121" cy="3338383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D9C161-9666-41FB-B42E-666EBB0009E3}"/>
              </a:ext>
            </a:extLst>
          </p:cNvPr>
          <p:cNvSpPr/>
          <p:nvPr/>
        </p:nvSpPr>
        <p:spPr>
          <a:xfrm>
            <a:off x="9007483" y="2267652"/>
            <a:ext cx="353198" cy="2065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2DAB34-4966-4AC0-8664-815CAC77DE1B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FA3394-C721-4C06-ACAB-901E5095DCAC}"/>
              </a:ext>
            </a:extLst>
          </p:cNvPr>
          <p:cNvSpPr txBox="1"/>
          <p:nvPr/>
        </p:nvSpPr>
        <p:spPr>
          <a:xfrm>
            <a:off x="3957697" y="5769715"/>
            <a:ext cx="459933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페이지의 소스코드 붙여 넣고 저장하기</a:t>
            </a:r>
          </a:p>
        </p:txBody>
      </p:sp>
    </p:spTree>
    <p:extLst>
      <p:ext uri="{BB962C8B-B14F-4D97-AF65-F5344CB8AC3E}">
        <p14:creationId xmlns:p14="http://schemas.microsoft.com/office/powerpoint/2010/main" val="3489239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50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 App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49BC06-DB28-487B-ABB2-4154CE18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864" y="2280245"/>
            <a:ext cx="6614272" cy="4131173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6773F3-1BF1-42BE-8BE4-39CD948902C5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3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DFD86-67F9-48CF-BB9A-9A55BEFBC893}"/>
              </a:ext>
            </a:extLst>
          </p:cNvPr>
          <p:cNvSpPr txBox="1"/>
          <p:nvPr/>
        </p:nvSpPr>
        <p:spPr>
          <a:xfrm>
            <a:off x="1217330" y="925620"/>
            <a:ext cx="2133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lang="ko-KR" altLang="en-US" sz="5400" b="1" dirty="0">
              <a:solidFill>
                <a:srgbClr val="0078D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977B8-0D73-45E4-94CD-7AA2C5F252E0}"/>
              </a:ext>
            </a:extLst>
          </p:cNvPr>
          <p:cNvSpPr txBox="1"/>
          <p:nvPr/>
        </p:nvSpPr>
        <p:spPr>
          <a:xfrm>
            <a:off x="1217330" y="2042203"/>
            <a:ext cx="5171929" cy="2540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8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 App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800" dirty="0" err="1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Wordpress</a:t>
            </a:r>
            <a:r>
              <a:rPr lang="ko-KR" altLang="en-US" sz="28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로</a:t>
            </a:r>
            <a:r>
              <a:rPr lang="en-US" altLang="ko-KR" sz="28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ko-KR" altLang="en-US" sz="28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사이트</a:t>
            </a:r>
            <a:r>
              <a:rPr lang="en-US" altLang="ko-KR" sz="28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ko-KR" altLang="en-US" sz="2800" dirty="0">
                <a:solidFill>
                  <a:srgbClr val="0078D4"/>
                </a:solidFill>
                <a:latin typeface="Microsoft YaHei" panose="020B0503020204020204" pitchFamily="34" charset="-122"/>
              </a:rPr>
              <a:t>만들기</a:t>
            </a:r>
            <a:endParaRPr lang="en-US" altLang="ko-KR" sz="2800" dirty="0">
              <a:solidFill>
                <a:srgbClr val="0078D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8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 App</a:t>
            </a:r>
            <a:r>
              <a:rPr lang="ko-KR" altLang="en-US" sz="2800" dirty="0">
                <a:solidFill>
                  <a:srgbClr val="0078D4"/>
                </a:solidFill>
                <a:latin typeface="Microsoft YaHei" panose="020B0503020204020204" pitchFamily="34" charset="-122"/>
              </a:rPr>
              <a:t>으로 사이트 만들기</a:t>
            </a:r>
          </a:p>
        </p:txBody>
      </p:sp>
    </p:spTree>
    <p:extLst>
      <p:ext uri="{BB962C8B-B14F-4D97-AF65-F5344CB8AC3E}">
        <p14:creationId xmlns:p14="http://schemas.microsoft.com/office/powerpoint/2010/main" val="2596473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29093-5949-4D01-A370-2CB9495F9950}"/>
              </a:ext>
            </a:extLst>
          </p:cNvPr>
          <p:cNvSpPr txBox="1"/>
          <p:nvPr/>
        </p:nvSpPr>
        <p:spPr>
          <a:xfrm>
            <a:off x="3889306" y="2321004"/>
            <a:ext cx="441338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Q&amp;A</a:t>
            </a:r>
            <a:endParaRPr lang="ko-KR" altLang="en-US" sz="13800" dirty="0">
              <a:solidFill>
                <a:srgbClr val="0078D4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220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10734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Sans Serif" panose="020B0604020202020204" pitchFamily="34" charset="0"/>
              </a:rPr>
              <a:t>01</a:t>
            </a:r>
            <a:endParaRPr lang="ko-KR" altLang="en-US" sz="4000" b="1" dirty="0">
              <a:solidFill>
                <a:srgbClr val="0078D4"/>
              </a:solidFill>
              <a:latin typeface="Microsoft YaHei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2107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Sans Serif" panose="020B0604020202020204" pitchFamily="34" charset="0"/>
              </a:rPr>
              <a:t>Web App</a:t>
            </a:r>
            <a:endParaRPr lang="ko-KR" altLang="en-US" sz="2000" b="1" dirty="0">
              <a:solidFill>
                <a:srgbClr val="0078D4"/>
              </a:solidFill>
              <a:latin typeface="Microsoft YaHei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8D4"/>
                </a:solidFill>
                <a:latin typeface="Microsoft YaHei" panose="020B0503020204020204" pitchFamily="34" charset="-122"/>
                <a:cs typeface="Microsoft Sans Serif" panose="020B0604020202020204" pitchFamily="34" charset="0"/>
              </a:rPr>
              <a:t>정의 및 특징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CBC8E-EC61-4E8D-AD2A-BE4D4F1CAEC7}"/>
              </a:ext>
            </a:extLst>
          </p:cNvPr>
          <p:cNvSpPr/>
          <p:nvPr/>
        </p:nvSpPr>
        <p:spPr>
          <a:xfrm>
            <a:off x="899440" y="2505670"/>
            <a:ext cx="1039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Microsoft YaHei" panose="020B0503020204020204" pitchFamily="34" charset="-122"/>
              </a:rPr>
              <a:t>웹 애플리케이션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REST API </a:t>
            </a:r>
            <a:r>
              <a:rPr lang="ko-KR" altLang="en-US" dirty="0">
                <a:latin typeface="Microsoft YaHei" panose="020B0503020204020204" pitchFamily="34" charset="-122"/>
              </a:rPr>
              <a:t>및 모바일 백 엔드를 호스트하는 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 </a:t>
            </a:r>
            <a:r>
              <a:rPr lang="ko-KR" altLang="en-US" dirty="0">
                <a:latin typeface="Microsoft YaHei" panose="020B0503020204020204" pitchFamily="34" charset="-122"/>
              </a:rPr>
              <a:t>기반 서비스</a:t>
            </a:r>
            <a:endParaRPr lang="en-US" altLang="ko-KR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C02F-6E44-4F20-97D8-0859D7DB0F58}"/>
              </a:ext>
            </a:extLst>
          </p:cNvPr>
          <p:cNvSpPr/>
          <p:nvPr/>
        </p:nvSpPr>
        <p:spPr>
          <a:xfrm>
            <a:off x="899440" y="2114084"/>
            <a:ext cx="2495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 App</a:t>
            </a:r>
            <a:r>
              <a:rPr lang="ko-KR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이란</a:t>
            </a:r>
            <a:endParaRPr lang="ko-KR" altLang="en-US" b="1" dirty="0">
              <a:latin typeface="Microsoft YaHei" panose="020B0503020204020204" pitchFamily="34" charset="-12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AFA4F6-73E7-44D2-8E23-88A246D9C246}"/>
              </a:ext>
            </a:extLst>
          </p:cNvPr>
          <p:cNvSpPr/>
          <p:nvPr/>
        </p:nvSpPr>
        <p:spPr>
          <a:xfrm>
            <a:off x="899440" y="3405941"/>
            <a:ext cx="2083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특징</a:t>
            </a:r>
            <a:endParaRPr lang="ko-KR" altLang="en-US" b="1" dirty="0">
              <a:latin typeface="Microsoft YaHei" panose="020B0503020204020204" pitchFamily="34" charset="-122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31BB0-6C85-4A3A-8556-F34649C96FB3}"/>
              </a:ext>
            </a:extLst>
          </p:cNvPr>
          <p:cNvSpPr/>
          <p:nvPr/>
        </p:nvSpPr>
        <p:spPr>
          <a:xfrm>
            <a:off x="899439" y="3775273"/>
            <a:ext cx="8619315" cy="1702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.NET, Java, PHP, Python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</a:rPr>
              <a:t>등 원하는 언어로 개발 가능</a:t>
            </a:r>
            <a:endParaRPr lang="en-US" altLang="ko-KR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 </a:t>
            </a:r>
            <a:r>
              <a:rPr lang="ko-KR" altLang="en-US" dirty="0">
                <a:solidFill>
                  <a:srgbClr val="000000"/>
                </a:solidFill>
                <a:latin typeface="Microsoft YaHei" panose="020B0503020204020204" pitchFamily="34" charset="-122"/>
              </a:rPr>
              <a:t>및 </a:t>
            </a:r>
            <a:r>
              <a:rPr lang="en-US" altLang="ko-KR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Linux </a:t>
            </a:r>
            <a:r>
              <a:rPr lang="ko-KR" altLang="en-US" dirty="0">
                <a:solidFill>
                  <a:srgbClr val="000000"/>
                </a:solidFill>
                <a:latin typeface="Microsoft YaHei" panose="020B0503020204020204" pitchFamily="34" charset="-122"/>
              </a:rPr>
              <a:t>기반 환경에서 애플리케이션을 쉽게 실행하고 확장</a:t>
            </a:r>
            <a:endParaRPr lang="en-US" altLang="ko-KR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Autoscaling,</a:t>
            </a:r>
            <a:r>
              <a:rPr lang="ko-KR" altLang="en-US" dirty="0">
                <a:solidFill>
                  <a:srgbClr val="000000"/>
                </a:solidFill>
                <a:latin typeface="Microsoft YaHei" panose="020B0503020204020204" pitchFamily="34" charset="-122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 balancing </a:t>
            </a:r>
            <a:r>
              <a:rPr lang="ko-KR" altLang="en-US" dirty="0">
                <a:solidFill>
                  <a:srgbClr val="000000"/>
                </a:solidFill>
                <a:latin typeface="Microsoft YaHei" panose="020B0503020204020204" pitchFamily="34" charset="-122"/>
              </a:rPr>
              <a:t>기능 내재</a:t>
            </a:r>
            <a:endParaRPr lang="ko-KR" altLang="en-US" b="0" i="0" dirty="0">
              <a:solidFill>
                <a:srgbClr val="000000"/>
              </a:solidFill>
              <a:effectLst/>
              <a:latin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 Slot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361468-1838-425D-A0AE-9327E3D93EB2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76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B38236-7054-48B7-8ECF-24B29009D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0" t="1" r="16712" b="41249"/>
          <a:stretch/>
        </p:blipFill>
        <p:spPr bwMode="auto">
          <a:xfrm>
            <a:off x="2488467" y="1996861"/>
            <a:ext cx="7215065" cy="4027421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2AF3F0-AD35-409A-8D15-2DA3A73A6599}"/>
              </a:ext>
            </a:extLst>
          </p:cNvPr>
          <p:cNvSpPr/>
          <p:nvPr/>
        </p:nvSpPr>
        <p:spPr>
          <a:xfrm>
            <a:off x="2536375" y="2576896"/>
            <a:ext cx="730977" cy="75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13C6-1DCD-4263-8073-55DBDD60341E}"/>
              </a:ext>
            </a:extLst>
          </p:cNvPr>
          <p:cNvSpPr txBox="1"/>
          <p:nvPr/>
        </p:nvSpPr>
        <p:spPr>
          <a:xfrm>
            <a:off x="3464990" y="6143782"/>
            <a:ext cx="526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Azure Portal</a:t>
            </a:r>
            <a:r>
              <a:rPr lang="ko-KR" altLang="en-US" dirty="0"/>
              <a:t>에 들어가서 </a:t>
            </a:r>
            <a:r>
              <a:rPr lang="en-US" altLang="ko-KR" dirty="0"/>
              <a:t>‘Create a resource’ </a:t>
            </a:r>
            <a:r>
              <a:rPr lang="ko-KR" altLang="en-US" dirty="0"/>
              <a:t>선택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7BEB2B-57D9-4FFE-A62D-2C4B72113522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97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07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13C6-1DCD-4263-8073-55DBDD60341E}"/>
              </a:ext>
            </a:extLst>
          </p:cNvPr>
          <p:cNvSpPr txBox="1"/>
          <p:nvPr/>
        </p:nvSpPr>
        <p:spPr>
          <a:xfrm>
            <a:off x="7774911" y="5256187"/>
            <a:ext cx="316060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Web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있는 </a:t>
            </a:r>
            <a:r>
              <a:rPr lang="en-US" altLang="ko-KR" dirty="0"/>
              <a:t>WordPress </a:t>
            </a:r>
            <a:r>
              <a:rPr lang="ko-KR" altLang="en-US" dirty="0"/>
              <a:t>선택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CA4618-8D29-476B-BBC4-75F93A15D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5" r="57172" b="18974"/>
          <a:stretch/>
        </p:blipFill>
        <p:spPr>
          <a:xfrm>
            <a:off x="2274834" y="1905576"/>
            <a:ext cx="5221576" cy="4657970"/>
          </a:xfrm>
          <a:prstGeom prst="rect">
            <a:avLst/>
          </a:prstGeom>
          <a:ln>
            <a:solidFill>
              <a:srgbClr val="0078D4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174D61-C0F5-4B04-843B-4E032E757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78" t="61044" r="67943" b="14456"/>
          <a:stretch/>
        </p:blipFill>
        <p:spPr>
          <a:xfrm>
            <a:off x="6483566" y="5057395"/>
            <a:ext cx="907348" cy="8518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5D7F07-D58C-41DB-A35F-A956A5C68769}"/>
              </a:ext>
            </a:extLst>
          </p:cNvPr>
          <p:cNvSpPr/>
          <p:nvPr/>
        </p:nvSpPr>
        <p:spPr>
          <a:xfrm>
            <a:off x="6407700" y="5057395"/>
            <a:ext cx="1082002" cy="102381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5C88544-3D61-419A-9D67-26425CA49B46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44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07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4" name="Picture 2" descr="C:\Users\yhcha_000\Downloads\wordpress1">
            <a:extLst>
              <a:ext uri="{FF2B5EF4-FFF2-40B4-BE49-F238E27FC236}">
                <a16:creationId xmlns:a16="http://schemas.microsoft.com/office/drawing/2014/main" id="{FFC6CF4C-51BD-4123-8629-9F1C52E4E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76" b="2692"/>
          <a:stretch/>
        </p:blipFill>
        <p:spPr bwMode="auto">
          <a:xfrm>
            <a:off x="2966676" y="2092300"/>
            <a:ext cx="6258646" cy="3902095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2AF3F0-AD35-409A-8D15-2DA3A73A6599}"/>
              </a:ext>
            </a:extLst>
          </p:cNvPr>
          <p:cNvSpPr/>
          <p:nvPr/>
        </p:nvSpPr>
        <p:spPr>
          <a:xfrm>
            <a:off x="4176244" y="3497162"/>
            <a:ext cx="890954" cy="3693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09CBC50-4536-49CC-9027-0D645034E7A9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B813C6-1DCD-4263-8073-55DBDD60341E}"/>
              </a:ext>
            </a:extLst>
          </p:cNvPr>
          <p:cNvSpPr txBox="1"/>
          <p:nvPr/>
        </p:nvSpPr>
        <p:spPr>
          <a:xfrm>
            <a:off x="5320684" y="5994395"/>
            <a:ext cx="139775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Create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415440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07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13C6-1DCD-4263-8073-55DBDD60341E}"/>
              </a:ext>
            </a:extLst>
          </p:cNvPr>
          <p:cNvSpPr txBox="1"/>
          <p:nvPr/>
        </p:nvSpPr>
        <p:spPr>
          <a:xfrm>
            <a:off x="4948517" y="3295207"/>
            <a:ext cx="555214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App name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Resource Group </a:t>
            </a:r>
            <a:r>
              <a:rPr lang="ko-KR" altLang="en-US" dirty="0"/>
              <a:t>기존 리소스 그룹 선택 또는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Database </a:t>
            </a:r>
            <a:r>
              <a:rPr lang="ko-KR" altLang="en-US" dirty="0"/>
              <a:t>비밀번호 설정해주기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E4A1A0-96E2-423C-B243-9B3CEFC2B70A}"/>
              </a:ext>
            </a:extLst>
          </p:cNvPr>
          <p:cNvGrpSpPr/>
          <p:nvPr/>
        </p:nvGrpSpPr>
        <p:grpSpPr>
          <a:xfrm>
            <a:off x="2447552" y="2057995"/>
            <a:ext cx="2312517" cy="4342557"/>
            <a:chOff x="5022929" y="1730683"/>
            <a:chExt cx="2312517" cy="43425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BB40A5-67F4-41BE-8BC5-5A4DC806E464}"/>
                </a:ext>
              </a:extLst>
            </p:cNvPr>
            <p:cNvGrpSpPr/>
            <p:nvPr/>
          </p:nvGrpSpPr>
          <p:grpSpPr>
            <a:xfrm>
              <a:off x="5022929" y="1730683"/>
              <a:ext cx="2312517" cy="4342557"/>
              <a:chOff x="2371908" y="1730683"/>
              <a:chExt cx="1397755" cy="3041448"/>
            </a:xfrm>
          </p:grpSpPr>
          <p:pic>
            <p:nvPicPr>
              <p:cNvPr id="8" name="Picture 2" descr="C:\Users\yhcha_000\AppData\Local\Temp\Temp1_Gmail.zip\wordpress2">
                <a:extLst>
                  <a:ext uri="{FF2B5EF4-FFF2-40B4-BE49-F238E27FC236}">
                    <a16:creationId xmlns:a16="http://schemas.microsoft.com/office/drawing/2014/main" id="{20EB33D6-B00F-4782-BCFD-73CE8DCC23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1865" b="37395"/>
              <a:stretch/>
            </p:blipFill>
            <p:spPr bwMode="auto">
              <a:xfrm>
                <a:off x="2371909" y="1730683"/>
                <a:ext cx="1397754" cy="2766366"/>
              </a:xfrm>
              <a:prstGeom prst="rect">
                <a:avLst/>
              </a:prstGeom>
              <a:noFill/>
              <a:ln>
                <a:solidFill>
                  <a:srgbClr val="0078D4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C:\Users\yhcha_000\AppData\Local\Temp\Temp1_Gmail.zip\wordpress2">
                <a:extLst>
                  <a:ext uri="{FF2B5EF4-FFF2-40B4-BE49-F238E27FC236}">
                    <a16:creationId xmlns:a16="http://schemas.microsoft.com/office/drawing/2014/main" id="{7DB4D993-FE24-4F21-9776-A4668CF2A4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758" r="81865" b="176"/>
              <a:stretch/>
            </p:blipFill>
            <p:spPr bwMode="auto">
              <a:xfrm>
                <a:off x="2371908" y="4504081"/>
                <a:ext cx="1397754" cy="268050"/>
              </a:xfrm>
              <a:prstGeom prst="rect">
                <a:avLst/>
              </a:prstGeom>
              <a:noFill/>
              <a:ln>
                <a:solidFill>
                  <a:srgbClr val="0078D4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C2AF3F0-AD35-409A-8D15-2DA3A73A6599}"/>
                </a:ext>
              </a:extLst>
            </p:cNvPr>
            <p:cNvSpPr/>
            <p:nvPr/>
          </p:nvSpPr>
          <p:spPr>
            <a:xfrm>
              <a:off x="5022929" y="2341444"/>
              <a:ext cx="2216909" cy="333903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5C4105-1FAC-4B5D-80DE-BB1403B39CCF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3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yhcha_000\AppData\Local\Temp\Temp1_Gmail.zip\wordpress3">
            <a:extLst>
              <a:ext uri="{FF2B5EF4-FFF2-40B4-BE49-F238E27FC236}">
                <a16:creationId xmlns:a16="http://schemas.microsoft.com/office/drawing/2014/main" id="{59736CC4-3337-4A28-A011-03421469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81" y="2043898"/>
            <a:ext cx="7095038" cy="3917976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5307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WordPress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로 사이트 만들기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13C6-1DCD-4263-8073-55DBDD60341E}"/>
              </a:ext>
            </a:extLst>
          </p:cNvPr>
          <p:cNvSpPr txBox="1"/>
          <p:nvPr/>
        </p:nvSpPr>
        <p:spPr>
          <a:xfrm>
            <a:off x="4289255" y="6073240"/>
            <a:ext cx="36134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URL</a:t>
            </a:r>
            <a:r>
              <a:rPr lang="ko-KR" altLang="en-US" dirty="0"/>
              <a:t>복사해서 웹 브라우저로 접속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2AF3F0-AD35-409A-8D15-2DA3A73A6599}"/>
              </a:ext>
            </a:extLst>
          </p:cNvPr>
          <p:cNvSpPr/>
          <p:nvPr/>
        </p:nvSpPr>
        <p:spPr>
          <a:xfrm>
            <a:off x="6581891" y="2473621"/>
            <a:ext cx="2127379" cy="2398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D3F81F-DADB-44B4-891F-36E89A93B5C9}"/>
              </a:ext>
            </a:extLst>
          </p:cNvPr>
          <p:cNvCxnSpPr/>
          <p:nvPr/>
        </p:nvCxnSpPr>
        <p:spPr>
          <a:xfrm>
            <a:off x="516490" y="1637555"/>
            <a:ext cx="11006145" cy="0"/>
          </a:xfrm>
          <a:prstGeom prst="line">
            <a:avLst/>
          </a:prstGeom>
          <a:ln w="28575">
            <a:solidFill>
              <a:srgbClr val="007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3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3740</TotalTime>
  <Words>393</Words>
  <Application>Microsoft Office PowerPoint</Application>
  <PresentationFormat>와이드스크린</PresentationFormat>
  <Paragraphs>98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Arial</vt:lpstr>
      <vt:lpstr>맑은 고딕</vt:lpstr>
      <vt:lpstr>Microsoft YaHei</vt:lpstr>
      <vt:lpstr>Microsoft Sans Serif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yhcha.h@gmail.com</dc:creator>
  <cp:lastModifiedBy>(학생/디자인 및 인간공학부) 차유화</cp:lastModifiedBy>
  <cp:revision>35</cp:revision>
  <dcterms:created xsi:type="dcterms:W3CDTF">2019-12-13T09:25:08Z</dcterms:created>
  <dcterms:modified xsi:type="dcterms:W3CDTF">2019-12-15T23:50:40Z</dcterms:modified>
</cp:coreProperties>
</file>